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60" r:id="rId21"/>
    <p:sldId id="261" r:id="rId22"/>
    <p:sldId id="263" r:id="rId23"/>
    <p:sldId id="265" r:id="rId24"/>
    <p:sldId id="270" r:id="rId25"/>
    <p:sldId id="269" r:id="rId26"/>
    <p:sldId id="289" r:id="rId27"/>
    <p:sldId id="271" r:id="rId28"/>
    <p:sldId id="287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pPr/>
                <a:r>
                  <a:rPr lang="en-US" dirty="0" smtClean="0"/>
                  <a:t>.</a:t>
                </a:r>
              </a:p>
              <a:p>
                <a:pPr/>
                <a:r>
                  <a:rPr lang="en-US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20736</TotalTime>
  <Words>831</Words>
  <Application>Microsoft Office PowerPoint</Application>
  <PresentationFormat>Widescreen</PresentationFormat>
  <Paragraphs>383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212</cp:revision>
  <dcterms:created xsi:type="dcterms:W3CDTF">2018-09-21T13:29:07Z</dcterms:created>
  <dcterms:modified xsi:type="dcterms:W3CDTF">2019-05-07T19:48:43Z</dcterms:modified>
</cp:coreProperties>
</file>